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Inter" panose="02000503000000020004" pitchFamily="2" charset="0"/>
      <p:regular r:id="rId17"/>
      <p:bold r:id="rId18"/>
    </p:embeddedFont>
    <p:embeddedFont>
      <p:font typeface="Lato Light" panose="020F0302020204030204" pitchFamily="34" charset="0"/>
      <p:regular r:id="rId19"/>
      <p:bold r:id="rId20"/>
      <p:italic r:id="rId21"/>
      <p:boldItalic r:id="rId22"/>
    </p:embeddedFont>
    <p:embeddedFont>
      <p:font typeface="League Spartan" pitchFamily="2" charset="77"/>
      <p:regular r:id="rId23"/>
      <p:bold r:id="rId24"/>
    </p:embeddedFont>
    <p:embeddedFont>
      <p:font typeface="League Spartan Medium" pitchFamily="2" charset="77"/>
      <p:regular r:id="rId25"/>
      <p:bold r:id="rId26"/>
    </p:embeddedFont>
    <p:embeddedFont>
      <p:font typeface="Open Sans Medium" pitchFamily="2" charset="0"/>
      <p:regular r:id="rId27"/>
      <p:bold r:id="rId28"/>
      <p:italic r:id="rId29"/>
      <p:boldItalic r:id="rId30"/>
    </p:embeddedFont>
    <p:embeddedFont>
      <p:font typeface="Poppins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49"/>
  </p:normalViewPr>
  <p:slideViewPr>
    <p:cSldViewPr snapToGrid="0">
      <p:cViewPr varScale="1">
        <p:scale>
          <a:sx n="112" d="100"/>
          <a:sy n="112" d="100"/>
        </p:scale>
        <p:origin x="192" y="5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129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SLIDES_API14525948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SLIDES_API14525948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SLIDES_API14525948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SLIDES_API14525948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SLIDES_API145259489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SLIDES_API145259489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SLIDES_API145259489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SLIDES_API145259489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SLIDES_API145259489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SLIDES_API145259489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SLIDES_API145259489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SLIDES_API145259489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SLIDES_API145259489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SLIDES_API145259489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SLIDES_API210939568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SLIDES_API210939568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SLIDES_API145259489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SLIDES_API145259489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Introduction_Slide_1">
  <p:cSld name="TITLE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76797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32175" y="1717350"/>
            <a:ext cx="5056800" cy="1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27196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l="7871" r="4470"/>
          <a:stretch/>
        </p:blipFill>
        <p:spPr>
          <a:xfrm rot="5399995">
            <a:off x="5161977" y="1270987"/>
            <a:ext cx="5149824" cy="2601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398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62">
          <p15:clr>
            <a:srgbClr val="E46962"/>
          </p15:clr>
        </p15:guide>
        <p15:guide id="6" pos="458">
          <p15:clr>
            <a:srgbClr val="E46962"/>
          </p15:clr>
        </p15:guide>
        <p15:guide id="7" orient="horz" pos="1082">
          <p15:clr>
            <a:srgbClr val="E46962"/>
          </p15:clr>
        </p15:guide>
        <p15:guide id="8" orient="horz" pos="903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3_1">
  <p:cSld name="Default Slide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subTitle" idx="1"/>
          </p:nvPr>
        </p:nvSpPr>
        <p:spPr>
          <a:xfrm>
            <a:off x="6595075" y="2305850"/>
            <a:ext cx="2096100" cy="13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1730850" y="401725"/>
            <a:ext cx="5682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2"/>
          </p:nvPr>
        </p:nvSpPr>
        <p:spPr>
          <a:xfrm>
            <a:off x="467425" y="1394975"/>
            <a:ext cx="21984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3"/>
          </p:nvPr>
        </p:nvSpPr>
        <p:spPr>
          <a:xfrm>
            <a:off x="456700" y="3405075"/>
            <a:ext cx="2361600" cy="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4097288" y="1312051"/>
            <a:ext cx="2066887" cy="2072038"/>
          </a:xfrm>
          <a:custGeom>
            <a:avLst/>
            <a:gdLst/>
            <a:ahLst/>
            <a:cxnLst/>
            <a:rect l="l" t="t" r="r" b="b"/>
            <a:pathLst>
              <a:path w="958" h="1016" extrusionOk="0">
                <a:moveTo>
                  <a:pt x="453" y="0"/>
                </a:moveTo>
                <a:cubicBezTo>
                  <a:pt x="367" y="0"/>
                  <a:pt x="286" y="22"/>
                  <a:pt x="215" y="59"/>
                </a:cubicBezTo>
                <a:cubicBezTo>
                  <a:pt x="247" y="76"/>
                  <a:pt x="276" y="96"/>
                  <a:pt x="304" y="119"/>
                </a:cubicBezTo>
                <a:cubicBezTo>
                  <a:pt x="416" y="212"/>
                  <a:pt x="497" y="358"/>
                  <a:pt x="486" y="514"/>
                </a:cubicBezTo>
                <a:cubicBezTo>
                  <a:pt x="480" y="602"/>
                  <a:pt x="481" y="677"/>
                  <a:pt x="410" y="778"/>
                </a:cubicBezTo>
                <a:cubicBezTo>
                  <a:pt x="154" y="1002"/>
                  <a:pt x="0" y="732"/>
                  <a:pt x="0" y="732"/>
                </a:cubicBezTo>
                <a:cubicBezTo>
                  <a:pt x="27" y="877"/>
                  <a:pt x="209" y="960"/>
                  <a:pt x="209" y="960"/>
                </a:cubicBezTo>
                <a:cubicBezTo>
                  <a:pt x="278" y="996"/>
                  <a:pt x="370" y="1016"/>
                  <a:pt x="454" y="1016"/>
                </a:cubicBezTo>
                <a:cubicBezTo>
                  <a:pt x="553" y="1016"/>
                  <a:pt x="644" y="982"/>
                  <a:pt x="722" y="933"/>
                </a:cubicBezTo>
                <a:cubicBezTo>
                  <a:pt x="864" y="843"/>
                  <a:pt x="958" y="685"/>
                  <a:pt x="958" y="505"/>
                </a:cubicBezTo>
                <a:cubicBezTo>
                  <a:pt x="958" y="226"/>
                  <a:pt x="732" y="0"/>
                  <a:pt x="4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9550" tIns="54775" rIns="109550" bIns="54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2979825" y="1320666"/>
            <a:ext cx="2197264" cy="1922987"/>
          </a:xfrm>
          <a:custGeom>
            <a:avLst/>
            <a:gdLst/>
            <a:ahLst/>
            <a:cxnLst/>
            <a:rect l="l" t="t" r="r" b="b"/>
            <a:pathLst>
              <a:path w="1018" h="943" extrusionOk="0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9550" tIns="54775" rIns="109550" bIns="54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3522899" y="2126219"/>
            <a:ext cx="2201823" cy="2066006"/>
          </a:xfrm>
          <a:custGeom>
            <a:avLst/>
            <a:gdLst/>
            <a:ahLst/>
            <a:cxnLst/>
            <a:rect l="l" t="t" r="r" b="b"/>
            <a:pathLst>
              <a:path w="1020" h="1013" extrusionOk="0">
                <a:moveTo>
                  <a:pt x="325" y="421"/>
                </a:moveTo>
                <a:cubicBezTo>
                  <a:pt x="325" y="421"/>
                  <a:pt x="249" y="349"/>
                  <a:pt x="249" y="230"/>
                </a:cubicBezTo>
                <a:cubicBezTo>
                  <a:pt x="249" y="116"/>
                  <a:pt x="322" y="34"/>
                  <a:pt x="439" y="2"/>
                </a:cubicBezTo>
                <a:cubicBezTo>
                  <a:pt x="439" y="2"/>
                  <a:pt x="437" y="0"/>
                  <a:pt x="437" y="0"/>
                </a:cubicBezTo>
                <a:cubicBezTo>
                  <a:pt x="194" y="38"/>
                  <a:pt x="0" y="248"/>
                  <a:pt x="0" y="503"/>
                </a:cubicBezTo>
                <a:cubicBezTo>
                  <a:pt x="0" y="785"/>
                  <a:pt x="228" y="1013"/>
                  <a:pt x="510" y="1013"/>
                </a:cubicBezTo>
                <a:cubicBezTo>
                  <a:pt x="792" y="1013"/>
                  <a:pt x="1020" y="785"/>
                  <a:pt x="1020" y="503"/>
                </a:cubicBezTo>
                <a:cubicBezTo>
                  <a:pt x="1020" y="503"/>
                  <a:pt x="679" y="804"/>
                  <a:pt x="325" y="4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9550" tIns="54775" rIns="109550" bIns="54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3437328" y="1737425"/>
            <a:ext cx="532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01</a:t>
            </a:r>
            <a:endParaRPr sz="5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5422878" y="2188350"/>
            <a:ext cx="532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02</a:t>
            </a:r>
            <a:endParaRPr sz="5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3969528" y="3405075"/>
            <a:ext cx="532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03</a:t>
            </a:r>
            <a:endParaRPr sz="5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4_1">
  <p:cSld name="CUSTOM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3036788" y="1364028"/>
            <a:ext cx="1519962" cy="1966570"/>
          </a:xfrm>
          <a:custGeom>
            <a:avLst/>
            <a:gdLst/>
            <a:ahLst/>
            <a:cxnLst/>
            <a:rect l="l" t="t" r="r" b="b"/>
            <a:pathLst>
              <a:path w="4983482" h="6447770" extrusionOk="0">
                <a:moveTo>
                  <a:pt x="4983482" y="0"/>
                </a:moveTo>
                <a:lnTo>
                  <a:pt x="4983482" y="1152"/>
                </a:lnTo>
                <a:lnTo>
                  <a:pt x="4884042" y="6173"/>
                </a:lnTo>
                <a:cubicBezTo>
                  <a:pt x="4168136" y="78877"/>
                  <a:pt x="3609474" y="683482"/>
                  <a:pt x="3609474" y="1418570"/>
                </a:cubicBezTo>
                <a:cubicBezTo>
                  <a:pt x="3609474" y="2107715"/>
                  <a:pt x="4100486" y="2682178"/>
                  <a:pt x="4751750" y="2811200"/>
                </a:cubicBezTo>
                <a:lnTo>
                  <a:pt x="4877001" y="2829915"/>
                </a:lnTo>
                <a:lnTo>
                  <a:pt x="4799835" y="2833812"/>
                </a:lnTo>
                <a:cubicBezTo>
                  <a:pt x="3688520" y="2946672"/>
                  <a:pt x="2821298" y="3885212"/>
                  <a:pt x="2821298" y="5026303"/>
                </a:cubicBezTo>
                <a:lnTo>
                  <a:pt x="2829563" y="5189982"/>
                </a:lnTo>
                <a:lnTo>
                  <a:pt x="2810610" y="5314168"/>
                </a:lnTo>
                <a:cubicBezTo>
                  <a:pt x="2678226" y="5961114"/>
                  <a:pt x="2105809" y="6447770"/>
                  <a:pt x="1419727" y="6447770"/>
                </a:cubicBezTo>
                <a:cubicBezTo>
                  <a:pt x="635633" y="6447770"/>
                  <a:pt x="0" y="5812137"/>
                  <a:pt x="0" y="5028043"/>
                </a:cubicBezTo>
                <a:lnTo>
                  <a:pt x="2309" y="4982324"/>
                </a:lnTo>
                <a:lnTo>
                  <a:pt x="1157" y="4982324"/>
                </a:lnTo>
                <a:lnTo>
                  <a:pt x="6545" y="4769242"/>
                </a:lnTo>
                <a:cubicBezTo>
                  <a:pt x="136898" y="2197684"/>
                  <a:pt x="2198840" y="135741"/>
                  <a:pt x="4770399" y="5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4138040" y="1363675"/>
            <a:ext cx="1966570" cy="1519962"/>
          </a:xfrm>
          <a:custGeom>
            <a:avLst/>
            <a:gdLst/>
            <a:ahLst/>
            <a:cxnLst/>
            <a:rect l="l" t="t" r="r" b="b"/>
            <a:pathLst>
              <a:path w="6447769" h="4983482" extrusionOk="0">
                <a:moveTo>
                  <a:pt x="1419727" y="0"/>
                </a:moveTo>
                <a:lnTo>
                  <a:pt x="1465447" y="2309"/>
                </a:lnTo>
                <a:lnTo>
                  <a:pt x="1465447" y="1157"/>
                </a:lnTo>
                <a:lnTo>
                  <a:pt x="1678528" y="6545"/>
                </a:lnTo>
                <a:cubicBezTo>
                  <a:pt x="4250087" y="136898"/>
                  <a:pt x="6312029" y="2198841"/>
                  <a:pt x="6442381" y="4770399"/>
                </a:cubicBezTo>
                <a:lnTo>
                  <a:pt x="6447769" y="4983482"/>
                </a:lnTo>
                <a:lnTo>
                  <a:pt x="6446619" y="4983482"/>
                </a:lnTo>
                <a:lnTo>
                  <a:pt x="6441597" y="4884041"/>
                </a:lnTo>
                <a:cubicBezTo>
                  <a:pt x="6368893" y="4168135"/>
                  <a:pt x="5764288" y="3609473"/>
                  <a:pt x="5029200" y="3609473"/>
                </a:cubicBezTo>
                <a:cubicBezTo>
                  <a:pt x="4294112" y="3609473"/>
                  <a:pt x="3689507" y="4168135"/>
                  <a:pt x="3616803" y="4884041"/>
                </a:cubicBezTo>
                <a:lnTo>
                  <a:pt x="3614562" y="4928423"/>
                </a:lnTo>
                <a:lnTo>
                  <a:pt x="3608185" y="4802127"/>
                </a:lnTo>
                <a:cubicBezTo>
                  <a:pt x="3495325" y="3690812"/>
                  <a:pt x="2556784" y="2823590"/>
                  <a:pt x="1415693" y="2823590"/>
                </a:cubicBezTo>
                <a:lnTo>
                  <a:pt x="1267636" y="2831067"/>
                </a:lnTo>
                <a:lnTo>
                  <a:pt x="1133602" y="2810611"/>
                </a:lnTo>
                <a:cubicBezTo>
                  <a:pt x="486657" y="2678226"/>
                  <a:pt x="0" y="2105810"/>
                  <a:pt x="0" y="1419727"/>
                </a:cubicBezTo>
                <a:cubicBezTo>
                  <a:pt x="0" y="635633"/>
                  <a:pt x="635633" y="0"/>
                  <a:pt x="14197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3037141" y="2911624"/>
            <a:ext cx="1966570" cy="1519962"/>
          </a:xfrm>
          <a:custGeom>
            <a:avLst/>
            <a:gdLst/>
            <a:ahLst/>
            <a:cxnLst/>
            <a:rect l="l" t="t" r="r" b="b"/>
            <a:pathLst>
              <a:path w="6447771" h="4983481" extrusionOk="0">
                <a:moveTo>
                  <a:pt x="0" y="0"/>
                </a:moveTo>
                <a:lnTo>
                  <a:pt x="1152" y="0"/>
                </a:lnTo>
                <a:lnTo>
                  <a:pt x="6173" y="99439"/>
                </a:lnTo>
                <a:cubicBezTo>
                  <a:pt x="78877" y="815345"/>
                  <a:pt x="683482" y="1374007"/>
                  <a:pt x="1418570" y="1374007"/>
                </a:cubicBezTo>
                <a:cubicBezTo>
                  <a:pt x="2107715" y="1374007"/>
                  <a:pt x="2682178" y="882996"/>
                  <a:pt x="2811200" y="231731"/>
                </a:cubicBezTo>
                <a:lnTo>
                  <a:pt x="2828419" y="116492"/>
                </a:lnTo>
                <a:lnTo>
                  <a:pt x="2831519" y="177872"/>
                </a:lnTo>
                <a:cubicBezTo>
                  <a:pt x="2944379" y="1289187"/>
                  <a:pt x="3882919" y="2156409"/>
                  <a:pt x="5024010" y="2156409"/>
                </a:cubicBezTo>
                <a:lnTo>
                  <a:pt x="5148631" y="2150116"/>
                </a:lnTo>
                <a:lnTo>
                  <a:pt x="5173203" y="2151357"/>
                </a:lnTo>
                <a:cubicBezTo>
                  <a:pt x="5889109" y="2224061"/>
                  <a:pt x="6447771" y="2828666"/>
                  <a:pt x="6447771" y="3563754"/>
                </a:cubicBezTo>
                <a:cubicBezTo>
                  <a:pt x="6447771" y="4347848"/>
                  <a:pt x="5812138" y="4983481"/>
                  <a:pt x="5028044" y="4983481"/>
                </a:cubicBezTo>
                <a:lnTo>
                  <a:pt x="4982325" y="4981172"/>
                </a:lnTo>
                <a:lnTo>
                  <a:pt x="4982325" y="4982324"/>
                </a:lnTo>
                <a:lnTo>
                  <a:pt x="4769242" y="4976936"/>
                </a:lnTo>
                <a:cubicBezTo>
                  <a:pt x="2197683" y="4846583"/>
                  <a:pt x="135741" y="2784641"/>
                  <a:pt x="5388" y="2130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4585148" y="2464634"/>
            <a:ext cx="1519961" cy="1966570"/>
          </a:xfrm>
          <a:custGeom>
            <a:avLst/>
            <a:gdLst/>
            <a:ahLst/>
            <a:cxnLst/>
            <a:rect l="l" t="t" r="r" b="b"/>
            <a:pathLst>
              <a:path w="4983480" h="6447772" extrusionOk="0">
                <a:moveTo>
                  <a:pt x="3563753" y="0"/>
                </a:moveTo>
                <a:cubicBezTo>
                  <a:pt x="4347847" y="0"/>
                  <a:pt x="4983480" y="635633"/>
                  <a:pt x="4983480" y="1419727"/>
                </a:cubicBezTo>
                <a:lnTo>
                  <a:pt x="4981172" y="1465449"/>
                </a:lnTo>
                <a:lnTo>
                  <a:pt x="4982322" y="1465449"/>
                </a:lnTo>
                <a:lnTo>
                  <a:pt x="4976934" y="1678530"/>
                </a:lnTo>
                <a:cubicBezTo>
                  <a:pt x="4846582" y="4250089"/>
                  <a:pt x="2784640" y="6312031"/>
                  <a:pt x="213081" y="6442384"/>
                </a:cubicBezTo>
                <a:lnTo>
                  <a:pt x="0" y="6447772"/>
                </a:lnTo>
                <a:lnTo>
                  <a:pt x="0" y="6446619"/>
                </a:lnTo>
                <a:lnTo>
                  <a:pt x="99439" y="6441598"/>
                </a:lnTo>
                <a:cubicBezTo>
                  <a:pt x="815345" y="6368894"/>
                  <a:pt x="1374007" y="5764289"/>
                  <a:pt x="1374007" y="5029201"/>
                </a:cubicBezTo>
                <a:cubicBezTo>
                  <a:pt x="1374007" y="4294113"/>
                  <a:pt x="815345" y="3689508"/>
                  <a:pt x="99439" y="3616804"/>
                </a:cubicBezTo>
                <a:lnTo>
                  <a:pt x="74876" y="3615564"/>
                </a:lnTo>
                <a:lnTo>
                  <a:pt x="175579" y="3610479"/>
                </a:lnTo>
                <a:cubicBezTo>
                  <a:pt x="1286894" y="3497619"/>
                  <a:pt x="2154116" y="2559078"/>
                  <a:pt x="2154116" y="1417987"/>
                </a:cubicBezTo>
                <a:lnTo>
                  <a:pt x="2149115" y="1318948"/>
                </a:lnTo>
                <a:lnTo>
                  <a:pt x="2151356" y="1274568"/>
                </a:lnTo>
                <a:cubicBezTo>
                  <a:pt x="2224060" y="558662"/>
                  <a:pt x="2828665" y="0"/>
                  <a:pt x="35637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1"/>
          </p:nvPr>
        </p:nvSpPr>
        <p:spPr>
          <a:xfrm>
            <a:off x="467425" y="1394975"/>
            <a:ext cx="219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3240103" y="2642525"/>
            <a:ext cx="532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01</a:t>
            </a:r>
            <a:endParaRPr sz="5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4305541" y="1611875"/>
            <a:ext cx="532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02</a:t>
            </a:r>
            <a:endParaRPr sz="5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5421603" y="2642525"/>
            <a:ext cx="532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03</a:t>
            </a:r>
            <a:endParaRPr sz="5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4305541" y="3817250"/>
            <a:ext cx="532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04</a:t>
            </a:r>
            <a:endParaRPr sz="500" b="1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2"/>
          </p:nvPr>
        </p:nvSpPr>
        <p:spPr>
          <a:xfrm>
            <a:off x="467425" y="3096425"/>
            <a:ext cx="219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3"/>
          </p:nvPr>
        </p:nvSpPr>
        <p:spPr>
          <a:xfrm>
            <a:off x="6302925" y="1394975"/>
            <a:ext cx="22773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4"/>
          </p:nvPr>
        </p:nvSpPr>
        <p:spPr>
          <a:xfrm>
            <a:off x="6302925" y="3096425"/>
            <a:ext cx="22773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Font typeface="Open Sans Medium"/>
              <a:buNone/>
              <a:defRPr sz="13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1245150" y="401725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4_2">
  <p:cSld name="CUSTOM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3734770" y="1278900"/>
            <a:ext cx="1658390" cy="1638576"/>
          </a:xfrm>
          <a:custGeom>
            <a:avLst/>
            <a:gdLst/>
            <a:ahLst/>
            <a:cxnLst/>
            <a:rect l="l" t="t" r="r" b="b"/>
            <a:pathLst>
              <a:path w="21429" h="20851" extrusionOk="0">
                <a:moveTo>
                  <a:pt x="1" y="10736"/>
                </a:moveTo>
                <a:cubicBezTo>
                  <a:pt x="-74" y="5791"/>
                  <a:pt x="3035" y="2106"/>
                  <a:pt x="7007" y="666"/>
                </a:cubicBezTo>
                <a:cubicBezTo>
                  <a:pt x="10907" y="-749"/>
                  <a:pt x="15586" y="18"/>
                  <a:pt x="18852" y="3666"/>
                </a:cubicBezTo>
                <a:cubicBezTo>
                  <a:pt x="19974" y="4919"/>
                  <a:pt x="20705" y="6356"/>
                  <a:pt x="21094" y="7850"/>
                </a:cubicBezTo>
                <a:cubicBezTo>
                  <a:pt x="21476" y="9323"/>
                  <a:pt x="21526" y="10854"/>
                  <a:pt x="21272" y="12327"/>
                </a:cubicBezTo>
                <a:cubicBezTo>
                  <a:pt x="20780" y="15178"/>
                  <a:pt x="19147" y="17844"/>
                  <a:pt x="16446" y="19576"/>
                </a:cubicBezTo>
                <a:lnTo>
                  <a:pt x="17659" y="20851"/>
                </a:lnTo>
                <a:lnTo>
                  <a:pt x="11189" y="20851"/>
                </a:lnTo>
                <a:lnTo>
                  <a:pt x="11189" y="14426"/>
                </a:lnTo>
                <a:lnTo>
                  <a:pt x="12489" y="15726"/>
                </a:lnTo>
                <a:cubicBezTo>
                  <a:pt x="14377" y="15044"/>
                  <a:pt x="15587" y="13538"/>
                  <a:pt x="16008" y="11843"/>
                </a:cubicBezTo>
                <a:cubicBezTo>
                  <a:pt x="16411" y="10218"/>
                  <a:pt x="16091" y="8391"/>
                  <a:pt x="14774" y="6995"/>
                </a:cubicBezTo>
                <a:cubicBezTo>
                  <a:pt x="12838" y="4944"/>
                  <a:pt x="10165" y="4773"/>
                  <a:pt x="8134" y="5864"/>
                </a:cubicBezTo>
                <a:cubicBezTo>
                  <a:pt x="7076" y="6433"/>
                  <a:pt x="6213" y="7336"/>
                  <a:pt x="5717" y="8432"/>
                </a:cubicBezTo>
                <a:cubicBezTo>
                  <a:pt x="5210" y="9552"/>
                  <a:pt x="5082" y="10878"/>
                  <a:pt x="5520" y="12293"/>
                </a:cubicBezTo>
                <a:cubicBezTo>
                  <a:pt x="4660" y="11758"/>
                  <a:pt x="3725" y="11352"/>
                  <a:pt x="2745" y="11089"/>
                </a:cubicBezTo>
                <a:cubicBezTo>
                  <a:pt x="1851" y="10849"/>
                  <a:pt x="928" y="10730"/>
                  <a:pt x="1" y="107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1"/>
          </p:nvPr>
        </p:nvSpPr>
        <p:spPr>
          <a:xfrm>
            <a:off x="6368675" y="1394975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Open Sans Medium"/>
              <a:buNone/>
              <a:defRPr sz="12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2902137" y="2119803"/>
            <a:ext cx="1623325" cy="1665656"/>
          </a:xfrm>
          <a:custGeom>
            <a:avLst/>
            <a:gdLst/>
            <a:ahLst/>
            <a:cxnLst/>
            <a:rect l="l" t="t" r="r" b="b"/>
            <a:pathLst>
              <a:path w="21501" h="20867" extrusionOk="0">
                <a:moveTo>
                  <a:pt x="21501" y="3787"/>
                </a:moveTo>
                <a:lnTo>
                  <a:pt x="21501" y="9990"/>
                </a:lnTo>
                <a:lnTo>
                  <a:pt x="14929" y="9990"/>
                </a:lnTo>
                <a:lnTo>
                  <a:pt x="16281" y="8704"/>
                </a:lnTo>
                <a:cubicBezTo>
                  <a:pt x="14580" y="4140"/>
                  <a:pt x="7864" y="3920"/>
                  <a:pt x="5837" y="8362"/>
                </a:cubicBezTo>
                <a:cubicBezTo>
                  <a:pt x="4878" y="10464"/>
                  <a:pt x="5470" y="12605"/>
                  <a:pt x="6862" y="14040"/>
                </a:cubicBezTo>
                <a:cubicBezTo>
                  <a:pt x="8248" y="15468"/>
                  <a:pt x="10429" y="16200"/>
                  <a:pt x="12713" y="15502"/>
                </a:cubicBezTo>
                <a:cubicBezTo>
                  <a:pt x="12159" y="16331"/>
                  <a:pt x="11733" y="17232"/>
                  <a:pt x="11448" y="18175"/>
                </a:cubicBezTo>
                <a:cubicBezTo>
                  <a:pt x="11183" y="19051"/>
                  <a:pt x="11042" y="19956"/>
                  <a:pt x="11027" y="20867"/>
                </a:cubicBezTo>
                <a:cubicBezTo>
                  <a:pt x="7844" y="20900"/>
                  <a:pt x="4992" y="19642"/>
                  <a:pt x="2992" y="17624"/>
                </a:cubicBezTo>
                <a:cubicBezTo>
                  <a:pt x="1979" y="16603"/>
                  <a:pt x="1184" y="15386"/>
                  <a:pt x="666" y="14048"/>
                </a:cubicBezTo>
                <a:cubicBezTo>
                  <a:pt x="145" y="12705"/>
                  <a:pt x="-99" y="11235"/>
                  <a:pt x="38" y="9702"/>
                </a:cubicBezTo>
                <a:cubicBezTo>
                  <a:pt x="256" y="7262"/>
                  <a:pt x="1257" y="5184"/>
                  <a:pt x="2727" y="3588"/>
                </a:cubicBezTo>
                <a:cubicBezTo>
                  <a:pt x="4232" y="1956"/>
                  <a:pt x="6226" y="831"/>
                  <a:pt x="8406" y="316"/>
                </a:cubicBezTo>
                <a:cubicBezTo>
                  <a:pt x="12706" y="-700"/>
                  <a:pt x="17572" y="711"/>
                  <a:pt x="20335" y="4861"/>
                </a:cubicBezTo>
                <a:lnTo>
                  <a:pt x="21501" y="37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4601972" y="2120103"/>
            <a:ext cx="1639864" cy="1665623"/>
          </a:xfrm>
          <a:custGeom>
            <a:avLst/>
            <a:gdLst/>
            <a:ahLst/>
            <a:cxnLst/>
            <a:rect l="l" t="t" r="r" b="b"/>
            <a:pathLst>
              <a:path w="21467" h="21208" extrusionOk="0">
                <a:moveTo>
                  <a:pt x="10372" y="3"/>
                </a:moveTo>
                <a:cubicBezTo>
                  <a:pt x="10348" y="975"/>
                  <a:pt x="10194" y="1941"/>
                  <a:pt x="9914" y="2875"/>
                </a:cubicBezTo>
                <a:cubicBezTo>
                  <a:pt x="9631" y="3818"/>
                  <a:pt x="9222" y="4720"/>
                  <a:pt x="8697" y="5558"/>
                </a:cubicBezTo>
                <a:cubicBezTo>
                  <a:pt x="10843" y="4811"/>
                  <a:pt x="12957" y="5403"/>
                  <a:pt x="14390" y="6707"/>
                </a:cubicBezTo>
                <a:cubicBezTo>
                  <a:pt x="15803" y="7993"/>
                  <a:pt x="16564" y="9984"/>
                  <a:pt x="15935" y="12092"/>
                </a:cubicBezTo>
                <a:cubicBezTo>
                  <a:pt x="15185" y="14609"/>
                  <a:pt x="13018" y="15950"/>
                  <a:pt x="10791" y="16004"/>
                </a:cubicBezTo>
                <a:cubicBezTo>
                  <a:pt x="9683" y="16031"/>
                  <a:pt x="8573" y="15737"/>
                  <a:pt x="7616" y="15155"/>
                </a:cubicBezTo>
                <a:cubicBezTo>
                  <a:pt x="6612" y="14545"/>
                  <a:pt x="5769" y="13615"/>
                  <a:pt x="5249" y="12354"/>
                </a:cubicBezTo>
                <a:lnTo>
                  <a:pt x="6505" y="11107"/>
                </a:lnTo>
                <a:lnTo>
                  <a:pt x="0" y="11107"/>
                </a:lnTo>
                <a:lnTo>
                  <a:pt x="0" y="17436"/>
                </a:lnTo>
                <a:lnTo>
                  <a:pt x="1358" y="16110"/>
                </a:lnTo>
                <a:cubicBezTo>
                  <a:pt x="3668" y="19863"/>
                  <a:pt x="7726" y="21521"/>
                  <a:pt x="11614" y="21159"/>
                </a:cubicBezTo>
                <a:cubicBezTo>
                  <a:pt x="13439" y="20989"/>
                  <a:pt x="15221" y="20372"/>
                  <a:pt x="16771" y="19348"/>
                </a:cubicBezTo>
                <a:cubicBezTo>
                  <a:pt x="18313" y="18329"/>
                  <a:pt x="19638" y="16901"/>
                  <a:pt x="20512" y="15040"/>
                </a:cubicBezTo>
                <a:cubicBezTo>
                  <a:pt x="21361" y="13233"/>
                  <a:pt x="21600" y="11358"/>
                  <a:pt x="21401" y="9578"/>
                </a:cubicBezTo>
                <a:cubicBezTo>
                  <a:pt x="21204" y="7817"/>
                  <a:pt x="20575" y="6137"/>
                  <a:pt x="19586" y="4691"/>
                </a:cubicBezTo>
                <a:cubicBezTo>
                  <a:pt x="17644" y="1852"/>
                  <a:pt x="14322" y="-79"/>
                  <a:pt x="10372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3733047" y="2990677"/>
            <a:ext cx="1662404" cy="1639761"/>
          </a:xfrm>
          <a:custGeom>
            <a:avLst/>
            <a:gdLst/>
            <a:ahLst/>
            <a:cxnLst/>
            <a:rect l="l" t="t" r="r" b="b"/>
            <a:pathLst>
              <a:path w="21501" h="21446" extrusionOk="0">
                <a:moveTo>
                  <a:pt x="3765" y="0"/>
                </a:moveTo>
                <a:lnTo>
                  <a:pt x="10283" y="0"/>
                </a:lnTo>
                <a:lnTo>
                  <a:pt x="10283" y="6590"/>
                </a:lnTo>
                <a:lnTo>
                  <a:pt x="8990" y="5343"/>
                </a:lnTo>
                <a:cubicBezTo>
                  <a:pt x="7519" y="5878"/>
                  <a:pt x="6512" y="6832"/>
                  <a:pt x="5929" y="7968"/>
                </a:cubicBezTo>
                <a:cubicBezTo>
                  <a:pt x="5337" y="9121"/>
                  <a:pt x="5179" y="10464"/>
                  <a:pt x="5446" y="11727"/>
                </a:cubicBezTo>
                <a:cubicBezTo>
                  <a:pt x="5970" y="14204"/>
                  <a:pt x="8090" y="16272"/>
                  <a:pt x="11243" y="16062"/>
                </a:cubicBezTo>
                <a:cubicBezTo>
                  <a:pt x="12115" y="16003"/>
                  <a:pt x="12895" y="15724"/>
                  <a:pt x="13572" y="15302"/>
                </a:cubicBezTo>
                <a:cubicBezTo>
                  <a:pt x="14286" y="14856"/>
                  <a:pt x="14889" y="14248"/>
                  <a:pt x="15335" y="13548"/>
                </a:cubicBezTo>
                <a:cubicBezTo>
                  <a:pt x="16207" y="12178"/>
                  <a:pt x="16504" y="10431"/>
                  <a:pt x="15928" y="8703"/>
                </a:cubicBezTo>
                <a:cubicBezTo>
                  <a:pt x="16792" y="9263"/>
                  <a:pt x="17732" y="9692"/>
                  <a:pt x="18718" y="9979"/>
                </a:cubicBezTo>
                <a:cubicBezTo>
                  <a:pt x="19623" y="10242"/>
                  <a:pt x="20559" y="10383"/>
                  <a:pt x="21501" y="10396"/>
                </a:cubicBezTo>
                <a:cubicBezTo>
                  <a:pt x="21505" y="12780"/>
                  <a:pt x="20816" y="14901"/>
                  <a:pt x="19662" y="16639"/>
                </a:cubicBezTo>
                <a:cubicBezTo>
                  <a:pt x="18516" y="18366"/>
                  <a:pt x="16908" y="19721"/>
                  <a:pt x="15053" y="20543"/>
                </a:cubicBezTo>
                <a:cubicBezTo>
                  <a:pt x="13325" y="21308"/>
                  <a:pt x="11408" y="21600"/>
                  <a:pt x="9505" y="21369"/>
                </a:cubicBezTo>
                <a:cubicBezTo>
                  <a:pt x="7408" y="21114"/>
                  <a:pt x="5325" y="20227"/>
                  <a:pt x="3541" y="18603"/>
                </a:cubicBezTo>
                <a:cubicBezTo>
                  <a:pt x="2210" y="17392"/>
                  <a:pt x="1279" y="15930"/>
                  <a:pt x="702" y="14376"/>
                </a:cubicBezTo>
                <a:cubicBezTo>
                  <a:pt x="131" y="12837"/>
                  <a:pt x="-95" y="11201"/>
                  <a:pt x="36" y="9594"/>
                </a:cubicBezTo>
                <a:cubicBezTo>
                  <a:pt x="300" y="6352"/>
                  <a:pt x="2013" y="3238"/>
                  <a:pt x="5065" y="1365"/>
                </a:cubicBezTo>
                <a:lnTo>
                  <a:pt x="3765" y="0"/>
                </a:lnTo>
                <a:close/>
              </a:path>
            </a:pathLst>
          </a:custGeom>
          <a:solidFill>
            <a:srgbClr val="437DB2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3736306" y="1917864"/>
            <a:ext cx="423758" cy="316332"/>
          </a:xfrm>
          <a:custGeom>
            <a:avLst/>
            <a:gdLst/>
            <a:ahLst/>
            <a:cxnLst/>
            <a:rect l="l" t="t" r="r" b="b"/>
            <a:pathLst>
              <a:path w="21579" h="21600" extrusionOk="0">
                <a:moveTo>
                  <a:pt x="21579" y="21600"/>
                </a:moveTo>
                <a:cubicBezTo>
                  <a:pt x="20965" y="19090"/>
                  <a:pt x="20631" y="16471"/>
                  <a:pt x="20586" y="13829"/>
                </a:cubicBezTo>
                <a:cubicBezTo>
                  <a:pt x="20543" y="11244"/>
                  <a:pt x="20778" y="8664"/>
                  <a:pt x="21284" y="6170"/>
                </a:cubicBezTo>
                <a:cubicBezTo>
                  <a:pt x="18128" y="4224"/>
                  <a:pt x="14832" y="2720"/>
                  <a:pt x="11448" y="1683"/>
                </a:cubicBezTo>
                <a:cubicBezTo>
                  <a:pt x="8066" y="648"/>
                  <a:pt x="4614" y="84"/>
                  <a:pt x="1146" y="0"/>
                </a:cubicBezTo>
                <a:cubicBezTo>
                  <a:pt x="743" y="2263"/>
                  <a:pt x="445" y="4557"/>
                  <a:pt x="254" y="6870"/>
                </a:cubicBezTo>
                <a:cubicBezTo>
                  <a:pt x="62" y="9193"/>
                  <a:pt x="-21" y="11531"/>
                  <a:pt x="5" y="13868"/>
                </a:cubicBezTo>
                <a:cubicBezTo>
                  <a:pt x="3936" y="13809"/>
                  <a:pt x="7854" y="14499"/>
                  <a:pt x="11642" y="15919"/>
                </a:cubicBezTo>
                <a:cubicBezTo>
                  <a:pt x="15124" y="17224"/>
                  <a:pt x="18464" y="19134"/>
                  <a:pt x="21579" y="21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8" name="Google Shape;158;p26"/>
          <p:cNvSpPr/>
          <p:nvPr/>
        </p:nvSpPr>
        <p:spPr>
          <a:xfrm>
            <a:off x="3532785" y="3357930"/>
            <a:ext cx="325512" cy="426509"/>
          </a:xfrm>
          <a:custGeom>
            <a:avLst/>
            <a:gdLst/>
            <a:ahLst/>
            <a:cxnLst/>
            <a:rect l="l" t="t" r="r" b="b"/>
            <a:pathLst>
              <a:path w="21600" h="21579" extrusionOk="0">
                <a:moveTo>
                  <a:pt x="21600" y="0"/>
                </a:moveTo>
                <a:cubicBezTo>
                  <a:pt x="19109" y="597"/>
                  <a:pt x="16522" y="932"/>
                  <a:pt x="13913" y="995"/>
                </a:cubicBezTo>
                <a:cubicBezTo>
                  <a:pt x="11327" y="1058"/>
                  <a:pt x="8742" y="853"/>
                  <a:pt x="6227" y="387"/>
                </a:cubicBezTo>
                <a:cubicBezTo>
                  <a:pt x="4357" y="3529"/>
                  <a:pt x="2888" y="6802"/>
                  <a:pt x="1843" y="10161"/>
                </a:cubicBezTo>
                <a:cubicBezTo>
                  <a:pt x="803" y="13498"/>
                  <a:pt x="186" y="16905"/>
                  <a:pt x="0" y="20333"/>
                </a:cubicBezTo>
                <a:cubicBezTo>
                  <a:pt x="2248" y="20780"/>
                  <a:pt x="4534" y="21109"/>
                  <a:pt x="6842" y="21316"/>
                </a:cubicBezTo>
                <a:cubicBezTo>
                  <a:pt x="9039" y="21513"/>
                  <a:pt x="11250" y="21600"/>
                  <a:pt x="13462" y="21575"/>
                </a:cubicBezTo>
                <a:cubicBezTo>
                  <a:pt x="13546" y="17890"/>
                  <a:pt x="14247" y="14228"/>
                  <a:pt x="15549" y="10679"/>
                </a:cubicBezTo>
                <a:cubicBezTo>
                  <a:pt x="16926" y="6926"/>
                  <a:pt x="18961" y="3334"/>
                  <a:pt x="216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4965248" y="3654331"/>
            <a:ext cx="427165" cy="337446"/>
          </a:xfrm>
          <a:custGeom>
            <a:avLst/>
            <a:gdLst/>
            <a:ahLst/>
            <a:cxnLst/>
            <a:rect l="l" t="t" r="r" b="b"/>
            <a:pathLst>
              <a:path w="21574" h="21600" extrusionOk="0">
                <a:moveTo>
                  <a:pt x="21568" y="8485"/>
                </a:moveTo>
                <a:cubicBezTo>
                  <a:pt x="21600" y="10739"/>
                  <a:pt x="21515" y="12993"/>
                  <a:pt x="21313" y="15232"/>
                </a:cubicBezTo>
                <a:cubicBezTo>
                  <a:pt x="21120" y="17377"/>
                  <a:pt x="20820" y="19504"/>
                  <a:pt x="20415" y="21600"/>
                </a:cubicBezTo>
                <a:cubicBezTo>
                  <a:pt x="17022" y="21426"/>
                  <a:pt x="13651" y="20820"/>
                  <a:pt x="10352" y="19792"/>
                </a:cubicBezTo>
                <a:cubicBezTo>
                  <a:pt x="7008" y="18749"/>
                  <a:pt x="3756" y="17277"/>
                  <a:pt x="646" y="15398"/>
                </a:cubicBezTo>
                <a:cubicBezTo>
                  <a:pt x="1044" y="12939"/>
                  <a:pt x="1202" y="10426"/>
                  <a:pt x="1114" y="7918"/>
                </a:cubicBezTo>
                <a:cubicBezTo>
                  <a:pt x="1020" y="5228"/>
                  <a:pt x="646" y="2565"/>
                  <a:pt x="0" y="0"/>
                </a:cubicBezTo>
                <a:cubicBezTo>
                  <a:pt x="3333" y="2760"/>
                  <a:pt x="6962" y="4892"/>
                  <a:pt x="10774" y="6331"/>
                </a:cubicBezTo>
                <a:cubicBezTo>
                  <a:pt x="14281" y="7655"/>
                  <a:pt x="17911" y="8379"/>
                  <a:pt x="21568" y="8485"/>
                </a:cubicBezTo>
                <a:close/>
              </a:path>
            </a:pathLst>
          </a:custGeom>
          <a:solidFill>
            <a:srgbClr val="325D8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5263221" y="2119823"/>
            <a:ext cx="332640" cy="436981"/>
          </a:xfrm>
          <a:custGeom>
            <a:avLst/>
            <a:gdLst/>
            <a:ahLst/>
            <a:cxnLst/>
            <a:rect l="l" t="t" r="r" b="b"/>
            <a:pathLst>
              <a:path w="21600" h="21566" extrusionOk="0">
                <a:moveTo>
                  <a:pt x="21600" y="971"/>
                </a:moveTo>
                <a:cubicBezTo>
                  <a:pt x="21515" y="4369"/>
                  <a:pt x="20965" y="7751"/>
                  <a:pt x="19961" y="11062"/>
                </a:cubicBezTo>
                <a:cubicBezTo>
                  <a:pt x="18948" y="14404"/>
                  <a:pt x="17476" y="17656"/>
                  <a:pt x="15571" y="20764"/>
                </a:cubicBezTo>
                <a:cubicBezTo>
                  <a:pt x="13115" y="20381"/>
                  <a:pt x="10605" y="20240"/>
                  <a:pt x="8102" y="20343"/>
                </a:cubicBezTo>
                <a:cubicBezTo>
                  <a:pt x="5339" y="20458"/>
                  <a:pt x="2612" y="20869"/>
                  <a:pt x="0" y="21566"/>
                </a:cubicBezTo>
                <a:cubicBezTo>
                  <a:pt x="2626" y="18367"/>
                  <a:pt x="4673" y="14912"/>
                  <a:pt x="6083" y="11294"/>
                </a:cubicBezTo>
                <a:cubicBezTo>
                  <a:pt x="7509" y="7635"/>
                  <a:pt x="8272" y="3844"/>
                  <a:pt x="8350" y="27"/>
                </a:cubicBezTo>
                <a:cubicBezTo>
                  <a:pt x="10487" y="-34"/>
                  <a:pt x="12628" y="8"/>
                  <a:pt x="14759" y="151"/>
                </a:cubicBezTo>
                <a:cubicBezTo>
                  <a:pt x="17061" y="306"/>
                  <a:pt x="19346" y="580"/>
                  <a:pt x="21600" y="9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4418481" y="1943276"/>
            <a:ext cx="3207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01</a:t>
            </a:r>
            <a:endParaRPr sz="1500" b="1">
              <a:solidFill>
                <a:schemeClr val="accent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4387426" y="3677818"/>
            <a:ext cx="3783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03</a:t>
            </a:r>
            <a:endParaRPr sz="1500" b="1">
              <a:solidFill>
                <a:schemeClr val="accent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5244434" y="2819875"/>
            <a:ext cx="3702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02</a:t>
            </a:r>
            <a:endParaRPr sz="1500" b="1">
              <a:solidFill>
                <a:schemeClr val="accent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3497093" y="2819875"/>
            <a:ext cx="3969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04</a:t>
            </a:r>
            <a:endParaRPr sz="1500" b="1">
              <a:solidFill>
                <a:schemeClr val="accent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2"/>
          </p:nvPr>
        </p:nvSpPr>
        <p:spPr>
          <a:xfrm>
            <a:off x="6368675" y="3321975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Open Sans Medium"/>
              <a:buNone/>
              <a:defRPr sz="12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3"/>
          </p:nvPr>
        </p:nvSpPr>
        <p:spPr>
          <a:xfrm>
            <a:off x="470725" y="1394975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Font typeface="Open Sans Medium"/>
              <a:buNone/>
              <a:defRPr sz="12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4"/>
          </p:nvPr>
        </p:nvSpPr>
        <p:spPr>
          <a:xfrm>
            <a:off x="470725" y="3321975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Font typeface="Open Sans Medium"/>
              <a:buNone/>
              <a:defRPr sz="12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1245150" y="401725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4_3">
  <p:cSld name="CUSTOM_3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/>
        </p:nvSpPr>
        <p:spPr>
          <a:xfrm>
            <a:off x="563145" y="1498175"/>
            <a:ext cx="47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01</a:t>
            </a:r>
            <a:endParaRPr sz="2000" b="1">
              <a:solidFill>
                <a:schemeClr val="accent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1245150" y="401725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1"/>
          </p:nvPr>
        </p:nvSpPr>
        <p:spPr>
          <a:xfrm>
            <a:off x="1106375" y="1444225"/>
            <a:ext cx="28815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3" name="Google Shape;173;p27"/>
          <p:cNvSpPr txBox="1"/>
          <p:nvPr/>
        </p:nvSpPr>
        <p:spPr>
          <a:xfrm>
            <a:off x="4944270" y="1498175"/>
            <a:ext cx="47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02</a:t>
            </a:r>
            <a:endParaRPr sz="2000" b="1">
              <a:solidFill>
                <a:schemeClr val="accent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2"/>
          </p:nvPr>
        </p:nvSpPr>
        <p:spPr>
          <a:xfrm>
            <a:off x="5487500" y="1444225"/>
            <a:ext cx="28815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5" name="Google Shape;175;p27"/>
          <p:cNvSpPr txBox="1"/>
          <p:nvPr/>
        </p:nvSpPr>
        <p:spPr>
          <a:xfrm>
            <a:off x="563145" y="3235425"/>
            <a:ext cx="47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03</a:t>
            </a:r>
            <a:endParaRPr sz="2000" b="1">
              <a:solidFill>
                <a:schemeClr val="accent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3"/>
          </p:nvPr>
        </p:nvSpPr>
        <p:spPr>
          <a:xfrm>
            <a:off x="1106375" y="3174175"/>
            <a:ext cx="28815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4944270" y="3235425"/>
            <a:ext cx="47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04</a:t>
            </a:r>
            <a:endParaRPr sz="2000" b="1">
              <a:solidFill>
                <a:schemeClr val="accent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5487500" y="3174175"/>
            <a:ext cx="28815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04">
          <p15:clr>
            <a:srgbClr val="E46962"/>
          </p15:clr>
        </p15:guide>
        <p15:guide id="2" orient="horz" pos="979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5_1">
  <p:cSld name="CUSTOM_2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subTitle" idx="1"/>
          </p:nvPr>
        </p:nvSpPr>
        <p:spPr>
          <a:xfrm>
            <a:off x="6354875" y="1183150"/>
            <a:ext cx="2318400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2"/>
          </p:nvPr>
        </p:nvSpPr>
        <p:spPr>
          <a:xfrm>
            <a:off x="6354875" y="2399350"/>
            <a:ext cx="23184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ubTitle" idx="3"/>
          </p:nvPr>
        </p:nvSpPr>
        <p:spPr>
          <a:xfrm>
            <a:off x="456925" y="1278100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4"/>
          </p:nvPr>
        </p:nvSpPr>
        <p:spPr>
          <a:xfrm>
            <a:off x="470725" y="3321975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1245150" y="401725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grpSp>
        <p:nvGrpSpPr>
          <p:cNvPr id="185" name="Google Shape;185;p28"/>
          <p:cNvGrpSpPr/>
          <p:nvPr/>
        </p:nvGrpSpPr>
        <p:grpSpPr>
          <a:xfrm>
            <a:off x="3095387" y="1241947"/>
            <a:ext cx="2953226" cy="2951755"/>
            <a:chOff x="3102288" y="1429998"/>
            <a:chExt cx="2953226" cy="2951755"/>
          </a:xfrm>
        </p:grpSpPr>
        <p:sp>
          <p:nvSpPr>
            <p:cNvPr id="186" name="Google Shape;186;p28"/>
            <p:cNvSpPr/>
            <p:nvPr/>
          </p:nvSpPr>
          <p:spPr>
            <a:xfrm>
              <a:off x="4016728" y="1429998"/>
              <a:ext cx="1634040" cy="1193736"/>
            </a:xfrm>
            <a:custGeom>
              <a:avLst/>
              <a:gdLst/>
              <a:ahLst/>
              <a:cxnLst/>
              <a:rect l="l" t="t" r="r" b="b"/>
              <a:pathLst>
                <a:path w="21600" h="21010" extrusionOk="0">
                  <a:moveTo>
                    <a:pt x="21600" y="8145"/>
                  </a:moveTo>
                  <a:cubicBezTo>
                    <a:pt x="19118" y="4624"/>
                    <a:pt x="15943" y="2102"/>
                    <a:pt x="12437" y="865"/>
                  </a:cubicBezTo>
                  <a:cubicBezTo>
                    <a:pt x="8312" y="-590"/>
                    <a:pt x="3942" y="-201"/>
                    <a:pt x="0" y="1973"/>
                  </a:cubicBezTo>
                  <a:lnTo>
                    <a:pt x="0" y="21010"/>
                  </a:lnTo>
                  <a:cubicBezTo>
                    <a:pt x="500" y="19693"/>
                    <a:pt x="1192" y="18521"/>
                    <a:pt x="2034" y="17562"/>
                  </a:cubicBezTo>
                  <a:cubicBezTo>
                    <a:pt x="2905" y="16572"/>
                    <a:pt x="3919" y="15829"/>
                    <a:pt x="5014" y="15380"/>
                  </a:cubicBezTo>
                  <a:lnTo>
                    <a:pt x="21600" y="8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3102288" y="1570339"/>
              <a:ext cx="1038072" cy="1787832"/>
            </a:xfrm>
            <a:custGeom>
              <a:avLst/>
              <a:gdLst/>
              <a:ahLst/>
              <a:cxnLst/>
              <a:rect l="l" t="t" r="r" b="b"/>
              <a:pathLst>
                <a:path w="21156" h="21600" extrusionOk="0">
                  <a:moveTo>
                    <a:pt x="17200" y="0"/>
                  </a:moveTo>
                  <a:cubicBezTo>
                    <a:pt x="12221" y="1401"/>
                    <a:pt x="7988" y="3585"/>
                    <a:pt x="4962" y="6316"/>
                  </a:cubicBezTo>
                  <a:cubicBezTo>
                    <a:pt x="1268" y="9650"/>
                    <a:pt x="-444" y="13619"/>
                    <a:pt x="98" y="17595"/>
                  </a:cubicBezTo>
                  <a:lnTo>
                    <a:pt x="21156" y="21600"/>
                  </a:lnTo>
                  <a:cubicBezTo>
                    <a:pt x="19937" y="20911"/>
                    <a:pt x="18965" y="20084"/>
                    <a:pt x="18298" y="19168"/>
                  </a:cubicBezTo>
                  <a:cubicBezTo>
                    <a:pt x="17547" y="18136"/>
                    <a:pt x="17200" y="17017"/>
                    <a:pt x="17283" y="15894"/>
                  </a:cubicBezTo>
                  <a:lnTo>
                    <a:pt x="172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3115511" y="3097809"/>
              <a:ext cx="1752732" cy="1245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6445"/>
                  </a:moveTo>
                  <a:lnTo>
                    <a:pt x="13829" y="21600"/>
                  </a:lnTo>
                  <a:cubicBezTo>
                    <a:pt x="10009" y="20297"/>
                    <a:pt x="6587" y="17300"/>
                    <a:pt x="4071" y="13051"/>
                  </a:cubicBezTo>
                  <a:cubicBezTo>
                    <a:pt x="1866" y="9328"/>
                    <a:pt x="455" y="4804"/>
                    <a:pt x="0" y="0"/>
                  </a:cubicBezTo>
                  <a:lnTo>
                    <a:pt x="15759" y="7124"/>
                  </a:lnTo>
                  <a:cubicBezTo>
                    <a:pt x="16726" y="7545"/>
                    <a:pt x="17742" y="7698"/>
                    <a:pt x="18751" y="7576"/>
                  </a:cubicBezTo>
                  <a:cubicBezTo>
                    <a:pt x="19743" y="7456"/>
                    <a:pt x="20710" y="7073"/>
                    <a:pt x="21600" y="64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4311781" y="2799840"/>
              <a:ext cx="1526364" cy="1581913"/>
            </a:xfrm>
            <a:custGeom>
              <a:avLst/>
              <a:gdLst/>
              <a:ahLst/>
              <a:cxnLst/>
              <a:rect l="l" t="t" r="r" b="b"/>
              <a:pathLst>
                <a:path w="21600" h="21243" extrusionOk="0">
                  <a:moveTo>
                    <a:pt x="12593" y="0"/>
                  </a:moveTo>
                  <a:lnTo>
                    <a:pt x="21600" y="11784"/>
                  </a:lnTo>
                  <a:cubicBezTo>
                    <a:pt x="19267" y="15419"/>
                    <a:pt x="15759" y="18239"/>
                    <a:pt x="11598" y="19826"/>
                  </a:cubicBezTo>
                  <a:cubicBezTo>
                    <a:pt x="7919" y="21229"/>
                    <a:pt x="3894" y="21600"/>
                    <a:pt x="0" y="20896"/>
                  </a:cubicBezTo>
                  <a:lnTo>
                    <a:pt x="10857" y="6567"/>
                  </a:lnTo>
                  <a:cubicBezTo>
                    <a:pt x="11599" y="5663"/>
                    <a:pt x="12137" y="4623"/>
                    <a:pt x="12439" y="3514"/>
                  </a:cubicBezTo>
                  <a:cubicBezTo>
                    <a:pt x="12751" y="2366"/>
                    <a:pt x="12804" y="1168"/>
                    <a:pt x="12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4676823" y="1946286"/>
              <a:ext cx="1378690" cy="1668222"/>
            </a:xfrm>
            <a:custGeom>
              <a:avLst/>
              <a:gdLst/>
              <a:ahLst/>
              <a:cxnLst/>
              <a:rect l="l" t="t" r="r" b="b"/>
              <a:pathLst>
                <a:path w="21337" h="21600" extrusionOk="0">
                  <a:moveTo>
                    <a:pt x="0" y="4387"/>
                  </a:moveTo>
                  <a:lnTo>
                    <a:pt x="15846" y="0"/>
                  </a:lnTo>
                  <a:cubicBezTo>
                    <a:pt x="19012" y="3104"/>
                    <a:pt x="20914" y="6970"/>
                    <a:pt x="21275" y="11038"/>
                  </a:cubicBezTo>
                  <a:cubicBezTo>
                    <a:pt x="21600" y="14704"/>
                    <a:pt x="20656" y="18371"/>
                    <a:pt x="18557" y="21600"/>
                  </a:cubicBezTo>
                  <a:lnTo>
                    <a:pt x="6371" y="7619"/>
                  </a:lnTo>
                  <a:cubicBezTo>
                    <a:pt x="5672" y="6816"/>
                    <a:pt x="4801" y="6128"/>
                    <a:pt x="3803" y="5590"/>
                  </a:cubicBezTo>
                  <a:cubicBezTo>
                    <a:pt x="2651" y="4968"/>
                    <a:pt x="1355" y="4558"/>
                    <a:pt x="0" y="43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275" tIns="14275" rIns="142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1" name="Google Shape;191;p28"/>
            <p:cNvSpPr txBox="1"/>
            <p:nvPr/>
          </p:nvSpPr>
          <p:spPr>
            <a:xfrm>
              <a:off x="4444343" y="1670781"/>
              <a:ext cx="3123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01</a:t>
              </a:r>
              <a:endParaRPr sz="1600" b="1"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192" name="Google Shape;192;p28"/>
            <p:cNvSpPr txBox="1"/>
            <p:nvPr/>
          </p:nvSpPr>
          <p:spPr>
            <a:xfrm>
              <a:off x="5443660" y="2500224"/>
              <a:ext cx="3606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02</a:t>
              </a:r>
              <a:endParaRPr sz="1600" b="1"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193" name="Google Shape;193;p28"/>
            <p:cNvSpPr txBox="1"/>
            <p:nvPr/>
          </p:nvSpPr>
          <p:spPr>
            <a:xfrm>
              <a:off x="4929328" y="3709325"/>
              <a:ext cx="3687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03</a:t>
              </a:r>
              <a:endParaRPr sz="1600" b="1"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194" name="Google Shape;194;p28"/>
            <p:cNvSpPr txBox="1"/>
            <p:nvPr/>
          </p:nvSpPr>
          <p:spPr>
            <a:xfrm>
              <a:off x="3677557" y="3598802"/>
              <a:ext cx="3867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04</a:t>
              </a:r>
              <a:endParaRPr sz="1600" b="1"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195" name="Google Shape;195;p28"/>
            <p:cNvSpPr txBox="1"/>
            <p:nvPr/>
          </p:nvSpPr>
          <p:spPr>
            <a:xfrm>
              <a:off x="3395840" y="2345006"/>
              <a:ext cx="380400" cy="28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lt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05</a:t>
              </a:r>
              <a:endParaRPr sz="1600" b="1"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96" name="Google Shape;196;p28"/>
          <p:cNvSpPr txBox="1">
            <a:spLocks noGrp="1"/>
          </p:cNvSpPr>
          <p:nvPr>
            <p:ph type="subTitle" idx="5"/>
          </p:nvPr>
        </p:nvSpPr>
        <p:spPr>
          <a:xfrm>
            <a:off x="6354875" y="3668350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2">
  <p:cSld name="TITLE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r="49205"/>
          <a:stretch/>
        </p:blipFill>
        <p:spPr>
          <a:xfrm flipH="1">
            <a:off x="0" y="-348137"/>
            <a:ext cx="1836600" cy="35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r="49205"/>
          <a:stretch/>
        </p:blipFill>
        <p:spPr>
          <a:xfrm rot="10800000">
            <a:off x="0" y="1892237"/>
            <a:ext cx="1836600" cy="35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642700" y="632300"/>
            <a:ext cx="2615100" cy="391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5" name="Google Shape;65;p15"/>
          <p:cNvSpPr/>
          <p:nvPr/>
        </p:nvSpPr>
        <p:spPr>
          <a:xfrm rot="-695">
            <a:off x="8410293" y="4393362"/>
            <a:ext cx="1484700" cy="1476900"/>
          </a:xfrm>
          <a:prstGeom prst="pie">
            <a:avLst>
              <a:gd name="adj1" fmla="val 10804369"/>
              <a:gd name="adj2" fmla="val 16200000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C2C2C"/>
              </a:solidFill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722075" y="997400"/>
            <a:ext cx="35898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4800600" y="632300"/>
            <a:ext cx="775500" cy="131400"/>
          </a:xfrm>
          <a:prstGeom prst="roundRect">
            <a:avLst>
              <a:gd name="adj" fmla="val 50000"/>
            </a:avLst>
          </a:prstGeom>
          <a:solidFill>
            <a:srgbClr val="F47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4722075" y="1959150"/>
            <a:ext cx="35898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3024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1">
  <p:cSld name="TITLE_1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9075" y="1913100"/>
            <a:ext cx="3244926" cy="32303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>
            <a:spLocks noGrp="1"/>
          </p:cNvSpPr>
          <p:nvPr>
            <p:ph type="pic" idx="2"/>
          </p:nvPr>
        </p:nvSpPr>
        <p:spPr>
          <a:xfrm>
            <a:off x="5843075" y="632300"/>
            <a:ext cx="2615100" cy="391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50460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27196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642700" y="1723725"/>
            <a:ext cx="36051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  <p15:guide id="6" orient="horz" pos="891">
          <p15:clr>
            <a:srgbClr val="E46962"/>
          </p15:clr>
        </p15:guide>
        <p15:guide id="7" orient="horz" pos="1080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1_no_image">
  <p:cSld name="TITLE_1_2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2575" y="2454150"/>
            <a:ext cx="2701425" cy="26893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32175" y="920625"/>
            <a:ext cx="50460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27196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642700" y="1717350"/>
            <a:ext cx="68565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  <p15:guide id="6" orient="horz" pos="891">
          <p15:clr>
            <a:srgbClr val="E46962"/>
          </p15:clr>
        </p15:guide>
        <p15:guide id="7" orient="horz" pos="10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Title_Body_3">
  <p:cSld name="TITLE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383075" y="1908900"/>
            <a:ext cx="24690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2"/>
          </p:nvPr>
        </p:nvSpPr>
        <p:spPr>
          <a:xfrm>
            <a:off x="3284763" y="1908900"/>
            <a:ext cx="2469000" cy="3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 r="49205" b="13464"/>
          <a:stretch/>
        </p:blipFill>
        <p:spPr>
          <a:xfrm flipH="1">
            <a:off x="8025" y="3162568"/>
            <a:ext cx="1168200" cy="19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83075" y="1011550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ubTitle" idx="3"/>
          </p:nvPr>
        </p:nvSpPr>
        <p:spPr>
          <a:xfrm>
            <a:off x="6186450" y="1908900"/>
            <a:ext cx="2469000" cy="3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67571" y="475900"/>
            <a:ext cx="374904" cy="37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orient="horz" pos="628">
          <p15:clr>
            <a:srgbClr val="E46962"/>
          </p15:clr>
        </p15:guide>
        <p15:guide id="4" pos="5328">
          <p15:clr>
            <a:srgbClr val="E46962"/>
          </p15:clr>
        </p15:guide>
        <p15:guide id="5" pos="288">
          <p15:clr>
            <a:srgbClr val="E46962"/>
          </p15:clr>
        </p15:guide>
        <p15:guide id="6" pos="175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_Outro_1">
  <p:cSld name="TITLE_1_1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530400" y="2208300"/>
            <a:ext cx="80832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54825" y="1117275"/>
            <a:ext cx="590075" cy="59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3240">
          <p15:clr>
            <a:srgbClr val="E46962"/>
          </p15:clr>
        </p15:guide>
        <p15:guide id="3" pos="405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2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2_1">
  <p:cSld name="TITLE_1_1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4135200" y="650250"/>
            <a:ext cx="42705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4135195" y="1741075"/>
            <a:ext cx="47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01</a:t>
            </a:r>
            <a:endParaRPr sz="2000" b="1">
              <a:solidFill>
                <a:schemeClr val="accent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1"/>
          </p:nvPr>
        </p:nvSpPr>
        <p:spPr>
          <a:xfrm>
            <a:off x="4678425" y="1687125"/>
            <a:ext cx="37272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21"/>
          <p:cNvSpPr txBox="1"/>
          <p:nvPr/>
        </p:nvSpPr>
        <p:spPr>
          <a:xfrm>
            <a:off x="4135195" y="2768100"/>
            <a:ext cx="47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02</a:t>
            </a:r>
            <a:endParaRPr sz="2000" b="1">
              <a:solidFill>
                <a:schemeClr val="accent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2"/>
          </p:nvPr>
        </p:nvSpPr>
        <p:spPr>
          <a:xfrm>
            <a:off x="4678425" y="2726325"/>
            <a:ext cx="37272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r="49205"/>
          <a:stretch/>
        </p:blipFill>
        <p:spPr>
          <a:xfrm flipH="1">
            <a:off x="0" y="-348137"/>
            <a:ext cx="1836600" cy="35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 r="49205"/>
          <a:stretch/>
        </p:blipFill>
        <p:spPr>
          <a:xfrm rot="10800000">
            <a:off x="0" y="1892237"/>
            <a:ext cx="1836600" cy="35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>
            <a:spLocks noGrp="1"/>
          </p:cNvSpPr>
          <p:nvPr>
            <p:ph type="pic" idx="3"/>
          </p:nvPr>
        </p:nvSpPr>
        <p:spPr>
          <a:xfrm>
            <a:off x="642700" y="632300"/>
            <a:ext cx="2615100" cy="391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5" name="Google Shape;105;p21"/>
          <p:cNvSpPr/>
          <p:nvPr/>
        </p:nvSpPr>
        <p:spPr>
          <a:xfrm rot="-695">
            <a:off x="8410293" y="4393362"/>
            <a:ext cx="1484700" cy="1476900"/>
          </a:xfrm>
          <a:prstGeom prst="pie">
            <a:avLst>
              <a:gd name="adj1" fmla="val 10804369"/>
              <a:gd name="adj2" fmla="val 16200000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C2C2C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664">
          <p15:clr>
            <a:srgbClr val="E46962"/>
          </p15:clr>
        </p15:guide>
        <p15:guide id="3" pos="405">
          <p15:clr>
            <a:srgbClr val="E46962"/>
          </p15:clr>
        </p15:guide>
        <p15:guide id="4" pos="5328">
          <p15:clr>
            <a:srgbClr val="E46962"/>
          </p15:clr>
        </p15:guide>
        <p15:guide id="5" orient="horz" pos="409">
          <p15:clr>
            <a:srgbClr val="E46962"/>
          </p15:clr>
        </p15:guide>
        <p15:guide id="6" orient="horz" pos="100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ints 2_2">
  <p:cSld name="TITLE_1_1_2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42700" y="650250"/>
            <a:ext cx="42705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/>
          <p:nvPr/>
        </p:nvSpPr>
        <p:spPr>
          <a:xfrm>
            <a:off x="642695" y="1741075"/>
            <a:ext cx="47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01</a:t>
            </a:r>
            <a:endParaRPr sz="2000" b="1">
              <a:solidFill>
                <a:schemeClr val="accent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1185925" y="1687125"/>
            <a:ext cx="37272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642695" y="2768100"/>
            <a:ext cx="47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02</a:t>
            </a:r>
            <a:endParaRPr sz="2000" b="1">
              <a:solidFill>
                <a:schemeClr val="accent4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2"/>
          </p:nvPr>
        </p:nvSpPr>
        <p:spPr>
          <a:xfrm>
            <a:off x="1185925" y="2726325"/>
            <a:ext cx="37272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Open Sans Medium"/>
              <a:buNone/>
              <a:defRPr sz="1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99075" y="1913100"/>
            <a:ext cx="3244926" cy="323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>
            <a:spLocks noGrp="1"/>
          </p:cNvSpPr>
          <p:nvPr>
            <p:ph type="pic" idx="3"/>
          </p:nvPr>
        </p:nvSpPr>
        <p:spPr>
          <a:xfrm>
            <a:off x="5843075" y="632300"/>
            <a:ext cx="2615100" cy="3918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664">
          <p15:clr>
            <a:srgbClr val="E46962"/>
          </p15:clr>
        </p15:guide>
        <p15:guide id="3" pos="405">
          <p15:clr>
            <a:srgbClr val="E46962"/>
          </p15:clr>
        </p15:guide>
        <p15:guide id="4" pos="5328">
          <p15:clr>
            <a:srgbClr val="E46962"/>
          </p15:clr>
        </p15:guide>
        <p15:guide id="5" orient="horz" pos="409">
          <p15:clr>
            <a:srgbClr val="E46962"/>
          </p15:clr>
        </p15:guide>
        <p15:guide id="6" orient="horz" pos="100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ague Spartan Medium"/>
              <a:buNone/>
              <a:defRPr sz="2800">
                <a:solidFill>
                  <a:schemeClr val="dk1"/>
                </a:solidFill>
                <a:latin typeface="League Spartan Medium"/>
                <a:ea typeface="League Spartan Medium"/>
                <a:cs typeface="League Spartan Medium"/>
                <a:sym typeface="League Sparta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Inter"/>
              <a:buChar char="●"/>
              <a:defRPr sz="13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 sz="12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1171254" y="920615"/>
            <a:ext cx="6626831" cy="10828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 Sheet Modeling: Creating a Digital Elevation Model of Greenland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1"/>
          </p:nvPr>
        </p:nvSpPr>
        <p:spPr>
          <a:xfrm>
            <a:off x="981747" y="2243896"/>
            <a:ext cx="6856500" cy="2471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sz="1600" b="1" dirty="0">
                <a:solidFill>
                  <a:schemeClr val="tx1"/>
                </a:solidFill>
              </a:rPr>
              <a:t>Author</a:t>
            </a:r>
            <a:r>
              <a:rPr lang="en" sz="1600" b="1" dirty="0"/>
              <a:t>:</a:t>
            </a:r>
          </a:p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sz="1400" b="1" dirty="0"/>
              <a:t>Golsa Talebi</a:t>
            </a:r>
          </a:p>
          <a:p>
            <a:pPr marL="139700" lvl="0" indent="0" algn="ctr">
              <a:lnSpc>
                <a:spcPct val="300000"/>
              </a:lnSpc>
              <a:buSzPts val="1400"/>
            </a:pPr>
            <a:r>
              <a:rPr lang="en" sz="1600" b="1" dirty="0">
                <a:solidFill>
                  <a:schemeClr val="tx1"/>
                </a:solidFill>
              </a:rPr>
              <a:t>Professor:</a:t>
            </a:r>
          </a:p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sz="1400" b="1" dirty="0"/>
              <a:t>Dr. </a:t>
            </a:r>
            <a:r>
              <a:rPr lang="en" sz="1400" b="1" dirty="0" err="1"/>
              <a:t>Delavar</a:t>
            </a:r>
            <a:endParaRPr lang="en" sz="1400" b="1" dirty="0"/>
          </a:p>
        </p:txBody>
      </p:sp>
      <p:pic>
        <p:nvPicPr>
          <p:cNvPr id="1026" name="Picture 2" descr="E:\Darsi 7\ISPRS Conference\picture\UT 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9"/>
          <a:stretch/>
        </p:blipFill>
        <p:spPr bwMode="auto">
          <a:xfrm>
            <a:off x="406921" y="327863"/>
            <a:ext cx="879843" cy="77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ownloads\UT-ENG-logo-100h-2-t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11" y="327863"/>
            <a:ext cx="1270121" cy="77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736" r="27741"/>
          <a:stretch/>
        </p:blipFill>
        <p:spPr>
          <a:xfrm>
            <a:off x="642700" y="632300"/>
            <a:ext cx="2615100" cy="3918900"/>
          </a:xfrm>
          <a:prstGeom prst="roundRect">
            <a:avLst>
              <a:gd name="adj" fmla="val 16667"/>
            </a:avLst>
          </a:prstGeom>
        </p:spPr>
      </p:pic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4722075" y="853564"/>
            <a:ext cx="35898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Contents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Google Shape;215;p31"/>
          <p:cNvSpPr txBox="1">
            <a:spLocks noGrp="1"/>
          </p:cNvSpPr>
          <p:nvPr>
            <p:ph type="subTitle" idx="1"/>
          </p:nvPr>
        </p:nvSpPr>
        <p:spPr>
          <a:xfrm>
            <a:off x="4602822" y="1602771"/>
            <a:ext cx="3719245" cy="2897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" sz="1400" b="1" dirty="0">
                <a:latin typeface="Inter" panose="020B0604020202020204" charset="0"/>
                <a:ea typeface="Inter" panose="020B0604020202020204" charset="0"/>
              </a:rPr>
              <a:t>The importance of modelling ice sheets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" sz="1400" b="1" dirty="0">
                <a:latin typeface="Inter" panose="020B0604020202020204" charset="0"/>
                <a:ea typeface="Inter" panose="020B0604020202020204" charset="0"/>
              </a:rPr>
              <a:t>Introduction to ICESat-2 Products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" sz="1400" b="1" dirty="0">
                <a:latin typeface="Inter" panose="020B0604020202020204" charset="0"/>
                <a:ea typeface="Inter" panose="020B0604020202020204" charset="0"/>
              </a:rPr>
              <a:t>Steps to Creating a Digital Elevation Model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" sz="1400" b="1" dirty="0">
                <a:latin typeface="Inter" panose="020B0604020202020204" charset="0"/>
                <a:ea typeface="Inter" panose="020B0604020202020204" charset="0"/>
              </a:rPr>
              <a:t>Visualization </a:t>
            </a:r>
            <a:r>
              <a:rPr lang="en" sz="1400" dirty="0">
                <a:latin typeface="Inter" panose="020B0604020202020204" charset="0"/>
                <a:ea typeface="Inter" panose="020B0604020202020204" charset="0"/>
              </a:rPr>
              <a:t>of the DEM</a:t>
            </a:r>
            <a:endParaRPr sz="1400" dirty="0">
              <a:latin typeface="Inter" panose="020B0604020202020204" charset="0"/>
              <a:ea typeface="Inter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Google Shape;220;p32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506364" y="1405465"/>
                <a:ext cx="4322489" cy="312543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spcAft>
                    <a:spcPts val="1200"/>
                  </a:spcAft>
                </a:pPr>
                <a:r>
                  <a:rPr lang="en-US" sz="1400" b="1" dirty="0"/>
                  <a:t>An ice sheet is a large mass of glacial ice that covers surrounding terrain and is greater than 50,000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</a:rPr>
                      <m:t>𝒌</m:t>
                    </m:r>
                    <m:sSup>
                      <m:sSupPr>
                        <m:ctrlPr>
                          <a:rPr lang="en-US" sz="1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14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1400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b="1" dirty="0"/>
                  <a:t>.</a:t>
                </a:r>
              </a:p>
              <a:p>
                <a:pPr marL="0" lvl="0" indent="0">
                  <a:spcAft>
                    <a:spcPts val="1200"/>
                  </a:spcAft>
                </a:pPr>
                <a:r>
                  <a:rPr lang="en-US" sz="1400" b="1" dirty="0"/>
                  <a:t>The Greenland ice sheet is important to be reviewed because it is the second-largest ice sheet in the world.</a:t>
                </a:r>
              </a:p>
              <a:p>
                <a:pPr marL="0" lvl="0" indent="0">
                  <a:spcAft>
                    <a:spcPts val="1200"/>
                  </a:spcAft>
                </a:pPr>
                <a:r>
                  <a:rPr lang="en-US" sz="1400" b="1" dirty="0"/>
                  <a:t>Benefits of modeling, such as predicting future ice sheet dynamics and assessing the impact on sea-level rise</a:t>
                </a:r>
              </a:p>
              <a:p>
                <a:pPr marL="0" lvl="0" indent="0">
                  <a:spcAft>
                    <a:spcPts val="1200"/>
                  </a:spcAft>
                </a:pPr>
                <a:endParaRPr sz="1400" b="1" dirty="0"/>
              </a:p>
            </p:txBody>
          </p:sp>
        </mc:Choice>
        <mc:Fallback xmlns="">
          <p:sp>
            <p:nvSpPr>
              <p:cNvPr id="220" name="Google Shape;220;p3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06364" y="1405465"/>
                <a:ext cx="4322489" cy="3125437"/>
              </a:xfrm>
              <a:prstGeom prst="rect">
                <a:avLst/>
              </a:prstGeom>
              <a:blipFill rotWithShape="1">
                <a:blip r:embed="rId3"/>
                <a:stretch>
                  <a:fillRect l="-282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1091992" y="354003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importance of modelling ice sheets</a:t>
            </a:r>
            <a:endParaRPr dirty="0"/>
          </a:p>
        </p:txBody>
      </p:sp>
      <p:pic>
        <p:nvPicPr>
          <p:cNvPr id="8" name="Google Shape;213;p31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r="20132"/>
          <a:stretch/>
        </p:blipFill>
        <p:spPr>
          <a:xfrm>
            <a:off x="5661061" y="1095459"/>
            <a:ext cx="2774022" cy="33532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1248624" y="324724"/>
            <a:ext cx="5046000" cy="7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 to ICESat-2 Products</a:t>
            </a:r>
            <a:endParaRPr dirty="0"/>
          </a:p>
        </p:txBody>
      </p:sp>
      <p:sp>
        <p:nvSpPr>
          <p:cNvPr id="229" name="Google Shape;229;p33"/>
          <p:cNvSpPr txBox="1">
            <a:spLocks noGrp="1"/>
          </p:cNvSpPr>
          <p:nvPr>
            <p:ph type="subTitle" idx="1"/>
          </p:nvPr>
        </p:nvSpPr>
        <p:spPr>
          <a:xfrm>
            <a:off x="796812" y="1158648"/>
            <a:ext cx="3605100" cy="3639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b="1" dirty="0"/>
              <a:t>ICESat-2</a:t>
            </a:r>
            <a:r>
              <a:rPr lang="en-US" dirty="0"/>
              <a:t> is a NASA satellite mission that launched in 2018.</a:t>
            </a:r>
          </a:p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b="1" dirty="0"/>
              <a:t>ATL06</a:t>
            </a:r>
            <a:r>
              <a:rPr lang="en-US" dirty="0"/>
              <a:t> is one of the Level-2 products produced by ICESat-2. It provides geo-located estimates of land-ice surface.</a:t>
            </a:r>
          </a:p>
          <a:p>
            <a:pPr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</a:pPr>
            <a:r>
              <a:rPr lang="en-US" b="1" dirty="0"/>
              <a:t>ATL06</a:t>
            </a:r>
            <a:r>
              <a:rPr lang="en-US" dirty="0"/>
              <a:t> applications:</a:t>
            </a:r>
          </a:p>
          <a:p>
            <a:pPr lvl="1">
              <a:lnSpc>
                <a:spcPct val="15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Monitoring ice sheet mass balance</a:t>
            </a:r>
          </a:p>
          <a:p>
            <a:pPr lvl="1">
              <a:lnSpc>
                <a:spcPct val="15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Studying glacier dynamics</a:t>
            </a:r>
          </a:p>
          <a:p>
            <a:pPr lvl="1">
              <a:lnSpc>
                <a:spcPct val="15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Mapping sea ice extent and thickness</a:t>
            </a:r>
          </a:p>
          <a:p>
            <a:pPr lvl="1">
              <a:lnSpc>
                <a:spcPct val="150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US" dirty="0"/>
              <a:t>Evaluating climate models</a:t>
            </a:r>
          </a:p>
        </p:txBody>
      </p:sp>
      <p:pic>
        <p:nvPicPr>
          <p:cNvPr id="4" name="Google Shape;242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5"/>
          <a:stretch/>
        </p:blipFill>
        <p:spPr>
          <a:xfrm>
            <a:off x="5502378" y="1010149"/>
            <a:ext cx="2953254" cy="3695415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subTitle" idx="1"/>
          </p:nvPr>
        </p:nvSpPr>
        <p:spPr>
          <a:xfrm>
            <a:off x="6317671" y="1946253"/>
            <a:ext cx="2320847" cy="13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200"/>
              </a:spcAft>
            </a:pPr>
            <a:r>
              <a:rPr lang="en-US" sz="1200" b="1" dirty="0"/>
              <a:t>Downloading the required .h5 files from NSIDC website and extracting the latitude, longitude, and elevation data.</a:t>
            </a:r>
          </a:p>
        </p:txBody>
      </p:sp>
      <p:sp>
        <p:nvSpPr>
          <p:cNvPr id="235" name="Google Shape;235;p34"/>
          <p:cNvSpPr txBox="1">
            <a:spLocks noGrp="1"/>
          </p:cNvSpPr>
          <p:nvPr>
            <p:ph type="title"/>
          </p:nvPr>
        </p:nvSpPr>
        <p:spPr>
          <a:xfrm>
            <a:off x="1730850" y="401725"/>
            <a:ext cx="5682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ICESat-2 </a:t>
            </a:r>
            <a:r>
              <a:rPr lang="en-US" dirty="0"/>
              <a:t>Data Acquisition</a:t>
            </a:r>
            <a:endParaRPr dirty="0"/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2"/>
          </p:nvPr>
        </p:nvSpPr>
        <p:spPr>
          <a:xfrm>
            <a:off x="467424" y="1394974"/>
            <a:ext cx="2388791" cy="1132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dirty="0"/>
              <a:t>Determining the parameters related to the spatial extent, acquisition time and product type.</a:t>
            </a:r>
            <a:endParaRPr sz="1200" b="1" dirty="0"/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3"/>
          </p:nvPr>
        </p:nvSpPr>
        <p:spPr>
          <a:xfrm>
            <a:off x="764921" y="3548911"/>
            <a:ext cx="2601116" cy="8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b="1" dirty="0"/>
              <a:t>Appending the extracted data into a single variable to make it easier for computation</a:t>
            </a:r>
            <a:endParaRPr sz="1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8" y="901769"/>
            <a:ext cx="4196428" cy="3379424"/>
          </a:xfrm>
          <a:prstGeom prst="roundRect">
            <a:avLst>
              <a:gd name="adj" fmla="val 16667"/>
            </a:avLst>
          </a:prstGeom>
        </p:spPr>
      </p:pic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4722075" y="997400"/>
            <a:ext cx="35898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ICESat-2 data structure</a:t>
            </a:r>
            <a:endParaRPr dirty="0"/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1"/>
          </p:nvPr>
        </p:nvSpPr>
        <p:spPr>
          <a:xfrm>
            <a:off x="4722075" y="1959150"/>
            <a:ext cx="35898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just">
              <a:lnSpc>
                <a:spcPct val="110000"/>
              </a:lnSpc>
            </a:pPr>
            <a:r>
              <a:rPr lang="en-US" sz="1400" dirty="0"/>
              <a:t>ICESat-2 data is structured as a </a:t>
            </a:r>
            <a:r>
              <a:rPr lang="en-US" sz="1400" b="1" dirty="0"/>
              <a:t>series of lines</a:t>
            </a:r>
            <a:r>
              <a:rPr lang="en-US" sz="1400" dirty="0"/>
              <a:t>, each of which contains a </a:t>
            </a:r>
            <a:r>
              <a:rPr lang="en-US" sz="1400" b="1" dirty="0"/>
              <a:t>single laser pulse </a:t>
            </a:r>
            <a:r>
              <a:rPr lang="en-US" sz="1400" dirty="0"/>
              <a:t>measurement.</a:t>
            </a:r>
          </a:p>
          <a:p>
            <a:pPr marL="146050" lvl="0" indent="0" algn="just">
              <a:lnSpc>
                <a:spcPct val="110000"/>
              </a:lnSpc>
            </a:pPr>
            <a:endParaRPr lang="en-US" sz="1400" dirty="0"/>
          </a:p>
          <a:p>
            <a:pPr marL="146050" lvl="0" indent="0" algn="just">
              <a:lnSpc>
                <a:spcPct val="110000"/>
              </a:lnSpc>
            </a:pPr>
            <a:r>
              <a:rPr lang="en-US" sz="1400" dirty="0"/>
              <a:t>The ICESat-2 laser altimeter is capable of measuring elevations with an accuracy of up to </a:t>
            </a:r>
            <a:r>
              <a:rPr lang="en-US" sz="1400" b="1" dirty="0"/>
              <a:t>1 centimeter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8" y="901769"/>
            <a:ext cx="4196427" cy="3379424"/>
          </a:xfrm>
          <a:prstGeom prst="roundRect">
            <a:avLst>
              <a:gd name="adj" fmla="val 16667"/>
            </a:avLst>
          </a:prstGeom>
        </p:spPr>
      </p:pic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4722075" y="997400"/>
            <a:ext cx="35898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ICESat-2 data structure</a:t>
            </a:r>
            <a:endParaRPr dirty="0"/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1"/>
          </p:nvPr>
        </p:nvSpPr>
        <p:spPr>
          <a:xfrm>
            <a:off x="4722075" y="1959150"/>
            <a:ext cx="3589800" cy="19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just">
              <a:lnSpc>
                <a:spcPct val="110000"/>
              </a:lnSpc>
            </a:pPr>
            <a:r>
              <a:rPr lang="en-US" sz="1400" dirty="0"/>
              <a:t>After appending the coordinates obtained from each .h5 file, it is time to visualize it.</a:t>
            </a:r>
          </a:p>
        </p:txBody>
      </p:sp>
    </p:spTree>
    <p:extLst>
      <p:ext uri="{BB962C8B-B14F-4D97-AF65-F5344CB8AC3E}">
        <p14:creationId xmlns:p14="http://schemas.microsoft.com/office/powerpoint/2010/main" val="292551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subTitle" idx="1"/>
          </p:nvPr>
        </p:nvSpPr>
        <p:spPr>
          <a:xfrm>
            <a:off x="5743253" y="1162602"/>
            <a:ext cx="2157573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b="1" dirty="0"/>
              <a:t>Data A</a:t>
            </a:r>
            <a:r>
              <a:rPr lang="en-US" sz="1200" b="1" dirty="0"/>
              <a:t>c</a:t>
            </a:r>
            <a:r>
              <a:rPr lang="en" sz="1200" b="1" dirty="0"/>
              <a:t>quisition and Preprocessing</a:t>
            </a:r>
            <a:endParaRPr sz="1200" b="1" dirty="0"/>
          </a:p>
        </p:txBody>
      </p:sp>
      <p:sp>
        <p:nvSpPr>
          <p:cNvPr id="258" name="Google Shape;258;p37"/>
          <p:cNvSpPr txBox="1">
            <a:spLocks noGrp="1"/>
          </p:cNvSpPr>
          <p:nvPr>
            <p:ph type="subTitle" idx="2"/>
          </p:nvPr>
        </p:nvSpPr>
        <p:spPr>
          <a:xfrm>
            <a:off x="6241859" y="2306882"/>
            <a:ext cx="2018563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b="1" dirty="0"/>
              <a:t>Removing noises of the elevation</a:t>
            </a:r>
            <a:endParaRPr sz="1200" b="1" dirty="0"/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3"/>
          </p:nvPr>
        </p:nvSpPr>
        <p:spPr>
          <a:xfrm>
            <a:off x="734323" y="1483580"/>
            <a:ext cx="2318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b="1" dirty="0"/>
              <a:t>Interpolating and finding the elevation value related to each pixel of the DEM</a:t>
            </a:r>
            <a:endParaRPr sz="1200" b="1" dirty="0"/>
          </a:p>
        </p:txBody>
      </p:sp>
      <p:sp>
        <p:nvSpPr>
          <p:cNvPr id="260" name="Google Shape;260;p37"/>
          <p:cNvSpPr txBox="1">
            <a:spLocks noGrp="1"/>
          </p:cNvSpPr>
          <p:nvPr>
            <p:ph type="subTitle" idx="4"/>
          </p:nvPr>
        </p:nvSpPr>
        <p:spPr>
          <a:xfrm>
            <a:off x="873303" y="3311700"/>
            <a:ext cx="2167847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b="1" dirty="0"/>
              <a:t>Determining the number of points in each grid of the DEM</a:t>
            </a:r>
            <a:endParaRPr sz="1200" b="1" dirty="0"/>
          </a:p>
        </p:txBody>
      </p:sp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1245150" y="401725"/>
            <a:ext cx="66537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Steps to Creating a Digital Elevation Model</a:t>
            </a:r>
            <a:endParaRPr dirty="0"/>
          </a:p>
        </p:txBody>
      </p:sp>
      <p:sp>
        <p:nvSpPr>
          <p:cNvPr id="262" name="Google Shape;262;p37"/>
          <p:cNvSpPr txBox="1">
            <a:spLocks noGrp="1"/>
          </p:cNvSpPr>
          <p:nvPr>
            <p:ph type="subTitle" idx="5"/>
          </p:nvPr>
        </p:nvSpPr>
        <p:spPr>
          <a:xfrm>
            <a:off x="5717887" y="3729994"/>
            <a:ext cx="1956909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b="1" dirty="0"/>
              <a:t>Creating grids for </a:t>
            </a:r>
            <a:r>
              <a:rPr lang="en-US" sz="1200" b="1" dirty="0" err="1"/>
              <a:t>th</a:t>
            </a:r>
            <a:r>
              <a:rPr lang="en" sz="1200" b="1" dirty="0"/>
              <a:t>e Digital Elevation Model</a:t>
            </a:r>
            <a:endParaRPr sz="1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348108" y="877984"/>
            <a:ext cx="7753500" cy="6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Visualization</a:t>
            </a:r>
            <a:endParaRPr dirty="0"/>
          </a:p>
        </p:txBody>
      </p:sp>
      <p:pic>
        <p:nvPicPr>
          <p:cNvPr id="8" name="Google Shape;213;p3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82" y="449809"/>
            <a:ext cx="2721794" cy="415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oogle Shape;213;p31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83" y="449808"/>
            <a:ext cx="3036950" cy="415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259;p37"/>
          <p:cNvSpPr txBox="1">
            <a:spLocks noGrp="1"/>
          </p:cNvSpPr>
          <p:nvPr>
            <p:ph type="subTitle" idx="3"/>
          </p:nvPr>
        </p:nvSpPr>
        <p:spPr>
          <a:xfrm>
            <a:off x="387983" y="1596595"/>
            <a:ext cx="2129186" cy="1475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1" dirty="0"/>
              <a:t>To solve the problem of no-data pixels, we use median filter on the DEM.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3883907818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Monochrome Dark v1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345</Words>
  <Application>Microsoft Macintosh PowerPoint</Application>
  <PresentationFormat>On-screen Show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League Spartan Medium</vt:lpstr>
      <vt:lpstr>Poppins</vt:lpstr>
      <vt:lpstr>Arial</vt:lpstr>
      <vt:lpstr>Wingdings</vt:lpstr>
      <vt:lpstr>Lato Light</vt:lpstr>
      <vt:lpstr>Inter</vt:lpstr>
      <vt:lpstr>Times New Roman</vt:lpstr>
      <vt:lpstr>Open Sans Medium</vt:lpstr>
      <vt:lpstr>League Spartan</vt:lpstr>
      <vt:lpstr>Cambria Math</vt:lpstr>
      <vt:lpstr>Calibri</vt:lpstr>
      <vt:lpstr>Modern Monochrome Dark v1</vt:lpstr>
      <vt:lpstr>Ice Sheet Modeling: Creating a Digital Elevation Model of Greenland</vt:lpstr>
      <vt:lpstr>Table of Contents</vt:lpstr>
      <vt:lpstr>The importance of modelling ice sheets</vt:lpstr>
      <vt:lpstr>Introduction to ICESat-2 Products</vt:lpstr>
      <vt:lpstr>ICESat-2 Data Acquisition</vt:lpstr>
      <vt:lpstr>ICESat-2 data structure</vt:lpstr>
      <vt:lpstr>ICESat-2 data structure</vt:lpstr>
      <vt:lpstr>Steps to Creating a Digital Elevation Model</vt:lpstr>
      <vt:lpstr>Visualization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Sheet Modeling: Creating a Digital Elevation Model of Greenland</dc:title>
  <dc:creator>mohammad salmani</dc:creator>
  <cp:lastModifiedBy>Golsa Talebi</cp:lastModifiedBy>
  <cp:revision>17</cp:revision>
  <dcterms:modified xsi:type="dcterms:W3CDTF">2024-05-16T08:01:37Z</dcterms:modified>
</cp:coreProperties>
</file>